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334" r:id="rId6"/>
    <p:sldId id="33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0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5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32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4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4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6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3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2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151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5008198D-FCF3-41E4-A622-7191D7174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2317DD16-9A39-4986-A44C-D56EB682A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Report: Mobile Legends teams could be forced to drop Wild Rift due to  exclusivity contract – ARCHIVE - The Esports Observer">
            <a:extLst>
              <a:ext uri="{FF2B5EF4-FFF2-40B4-BE49-F238E27FC236}">
                <a16:creationId xmlns:a16="http://schemas.microsoft.com/office/drawing/2014/main" id="{3CE8573E-DBDD-D8D4-BF79-81227ABF4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20" y="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16">
            <a:extLst>
              <a:ext uri="{FF2B5EF4-FFF2-40B4-BE49-F238E27FC236}">
                <a16:creationId xmlns:a16="http://schemas.microsoft.com/office/drawing/2014/main" id="{14504C28-803F-4875-9994-193D706F3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F1F0D2-4E2E-4AE8-86E3-958F3E95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4F6BEA5-2F4F-4362-A891-78363C893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20">
                <a:extLst>
                  <a:ext uri="{FF2B5EF4-FFF2-40B4-BE49-F238E27FC236}">
                    <a16:creationId xmlns:a16="http://schemas.microsoft.com/office/drawing/2014/main" id="{2FDED8AE-980C-40E2-B82B-1866F084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B30F0F18-3688-47E9-956B-D6644FE68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434ED03-83C2-9797-3ED9-DFB59F8B7AF1}"/>
              </a:ext>
            </a:extLst>
          </p:cNvPr>
          <p:cNvSpPr txBox="1"/>
          <p:nvPr/>
        </p:nvSpPr>
        <p:spPr>
          <a:xfrm>
            <a:off x="105589" y="172746"/>
            <a:ext cx="8210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solidFill>
                  <a:schemeClr val="bg1"/>
                </a:solidFill>
                <a:highlight>
                  <a:srgbClr val="000000"/>
                </a:highlight>
              </a:rPr>
              <a:t>Mobile Legend </a:t>
            </a:r>
            <a:r>
              <a:rPr lang="de-DE" sz="3600" b="1" i="1" dirty="0" err="1">
                <a:solidFill>
                  <a:schemeClr val="bg1"/>
                </a:solidFill>
                <a:highlight>
                  <a:srgbClr val="000000"/>
                </a:highlight>
              </a:rPr>
              <a:t>Textadventure</a:t>
            </a:r>
            <a:r>
              <a:rPr lang="de-DE" sz="3600" b="1" i="1" dirty="0">
                <a:solidFill>
                  <a:schemeClr val="bg1"/>
                </a:solidFill>
                <a:highlight>
                  <a:srgbClr val="000000"/>
                </a:highlight>
              </a:rPr>
              <a:t>..</a:t>
            </a:r>
            <a:r>
              <a:rPr lang="de-DE" sz="3600" b="1" i="1" dirty="0">
                <a:solidFill>
                  <a:schemeClr val="bg1"/>
                </a:solidFill>
              </a:rPr>
              <a:t>  </a:t>
            </a:r>
            <a:r>
              <a:rPr lang="de-DE" sz="3600" b="1" i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</a:p>
          <a:p>
            <a:r>
              <a:rPr lang="de-DE" sz="3600" b="1" i="1" dirty="0">
                <a:solidFill>
                  <a:schemeClr val="bg1"/>
                </a:solidFill>
                <a:highlight>
                  <a:srgbClr val="000000"/>
                </a:highlight>
              </a:rPr>
              <a:t>  Die wirklich kleine Version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033E4CD-E5AC-0098-DA93-640B4A4BB2B4}"/>
              </a:ext>
            </a:extLst>
          </p:cNvPr>
          <p:cNvSpPr txBox="1"/>
          <p:nvPr/>
        </p:nvSpPr>
        <p:spPr>
          <a:xfrm>
            <a:off x="7190155" y="5689600"/>
            <a:ext cx="482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ighlight>
                  <a:srgbClr val="000000"/>
                </a:highlight>
              </a:rPr>
              <a:t>Eine Präsentation von Sarah Krieger</a:t>
            </a:r>
          </a:p>
        </p:txBody>
      </p:sp>
    </p:spTree>
    <p:extLst>
      <p:ext uri="{BB962C8B-B14F-4D97-AF65-F5344CB8AC3E}">
        <p14:creationId xmlns:p14="http://schemas.microsoft.com/office/powerpoint/2010/main" val="379175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5" name="Group 2104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06" name="Group 2105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08" name="Straight Connector 2107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9" name="Straight Connector 2108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07" name="Oval 2106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111" name="Rectangle 2110">
            <a:extLst>
              <a:ext uri="{FF2B5EF4-FFF2-40B4-BE49-F238E27FC236}">
                <a16:creationId xmlns:a16="http://schemas.microsoft.com/office/drawing/2014/main" id="{3758E4FA-C4A9-4D94-828D-0C4D6ED97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B0D96EE-CECF-EB05-06DF-9577B5A083F3}"/>
              </a:ext>
            </a:extLst>
          </p:cNvPr>
          <p:cNvSpPr txBox="1"/>
          <p:nvPr/>
        </p:nvSpPr>
        <p:spPr>
          <a:xfrm>
            <a:off x="6082420" y="194654"/>
            <a:ext cx="5410200" cy="21665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2054" name="Picture 6" descr="Mobile Legends: Bang Bang GIFs on GIPHY - Be Animated">
            <a:extLst>
              <a:ext uri="{FF2B5EF4-FFF2-40B4-BE49-F238E27FC236}">
                <a16:creationId xmlns:a16="http://schemas.microsoft.com/office/drawing/2014/main" id="{0BAFC1E6-B182-17D8-CD2C-A11A2A72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3200000">
            <a:off x="685799" y="899659"/>
            <a:ext cx="4645357" cy="4645357"/>
          </a:xfrm>
          <a:prstGeom prst="rect">
            <a:avLst/>
          </a:prstGeom>
          <a:solidFill>
            <a:srgbClr val="000000">
              <a:shade val="95000"/>
            </a:srgbClr>
          </a:solidFill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99E0987-21CD-A5AC-D847-024F6EAAFAEA}"/>
              </a:ext>
            </a:extLst>
          </p:cNvPr>
          <p:cNvSpPr txBox="1"/>
          <p:nvPr/>
        </p:nvSpPr>
        <p:spPr>
          <a:xfrm>
            <a:off x="6016955" y="2555867"/>
            <a:ext cx="4610100" cy="2837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en-US" b="1" dirty="0" err="1">
                <a:solidFill>
                  <a:schemeClr val="bg1"/>
                </a:solidFill>
              </a:rPr>
              <a:t>Klasse</a:t>
            </a:r>
            <a:r>
              <a:rPr lang="en-US" b="1" dirty="0">
                <a:solidFill>
                  <a:schemeClr val="bg1"/>
                </a:solidFill>
              </a:rPr>
              <a:t> „Spieler“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en-US" b="1" dirty="0" err="1">
                <a:solidFill>
                  <a:schemeClr val="bg1"/>
                </a:solidFill>
              </a:rPr>
              <a:t>Klasse</a:t>
            </a:r>
            <a:r>
              <a:rPr lang="en-US" b="1" dirty="0">
                <a:solidFill>
                  <a:schemeClr val="bg1"/>
                </a:solidFill>
              </a:rPr>
              <a:t> „Held“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en-US" b="1" dirty="0" err="1">
                <a:solidFill>
                  <a:schemeClr val="bg1"/>
                </a:solidFill>
              </a:rPr>
              <a:t>Vorstellung</a:t>
            </a:r>
            <a:r>
              <a:rPr lang="en-US" b="1" dirty="0">
                <a:solidFill>
                  <a:schemeClr val="bg1"/>
                </a:solidFill>
              </a:rPr>
              <a:t> der Helden &amp; Spieler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- Kampf </a:t>
            </a:r>
            <a:r>
              <a:rPr lang="en-US" b="1" dirty="0" err="1">
                <a:solidFill>
                  <a:schemeClr val="bg1"/>
                </a:solidFill>
              </a:rPr>
              <a:t>Funktionen</a:t>
            </a:r>
            <a:endParaRPr lang="en-US" b="1" dirty="0">
              <a:solidFill>
                <a:schemeClr val="bg1"/>
              </a:solidFill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- Die </a:t>
            </a:r>
            <a:r>
              <a:rPr lang="en-US" b="1" dirty="0" err="1">
                <a:solidFill>
                  <a:schemeClr val="bg1"/>
                </a:solidFill>
              </a:rPr>
              <a:t>Hauptfunktion</a:t>
            </a:r>
            <a:r>
              <a:rPr lang="en-US" b="1" dirty="0">
                <a:solidFill>
                  <a:schemeClr val="bg1"/>
                </a:solidFill>
              </a:rPr>
              <a:t> „main“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en-US" b="1" dirty="0" err="1">
                <a:solidFill>
                  <a:schemeClr val="bg1"/>
                </a:solidFill>
              </a:rPr>
              <a:t>Beispielkampf</a:t>
            </a:r>
            <a:endParaRPr lang="en-US" b="1" dirty="0">
              <a:solidFill>
                <a:schemeClr val="bg1"/>
              </a:solidFill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endParaRPr lang="en-US" dirty="0"/>
          </a:p>
        </p:txBody>
      </p: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C000ECD2-478B-4839-BD41-6164A9C2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14" name="Group 2113">
              <a:extLst>
                <a:ext uri="{FF2B5EF4-FFF2-40B4-BE49-F238E27FC236}">
                  <a16:creationId xmlns:a16="http://schemas.microsoft.com/office/drawing/2014/main" id="{1D6FE141-FFE2-48EA-8A10-D0067D8E9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16" name="Straight Connector 2115">
                <a:extLst>
                  <a:ext uri="{FF2B5EF4-FFF2-40B4-BE49-F238E27FC236}">
                    <a16:creationId xmlns:a16="http://schemas.microsoft.com/office/drawing/2014/main" id="{C473AB16-F1D4-4FC8-8529-2A92A8DEA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7" name="Straight Connector 2116">
                <a:extLst>
                  <a:ext uri="{FF2B5EF4-FFF2-40B4-BE49-F238E27FC236}">
                    <a16:creationId xmlns:a16="http://schemas.microsoft.com/office/drawing/2014/main" id="{09611FE6-D78F-4C11-B8AF-793BFED9B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5" name="Oval 2114">
              <a:extLst>
                <a:ext uri="{FF2B5EF4-FFF2-40B4-BE49-F238E27FC236}">
                  <a16:creationId xmlns:a16="http://schemas.microsoft.com/office/drawing/2014/main" id="{599A5DCA-D8D2-4360-8385-27AF36474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83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BEA9448-41BF-653C-391F-A7EA8430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088" y="1728534"/>
            <a:ext cx="7115043" cy="340093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05156FA-CE35-15B1-6317-7C3FCAC37E96}"/>
              </a:ext>
            </a:extLst>
          </p:cNvPr>
          <p:cNvSpPr txBox="1"/>
          <p:nvPr/>
        </p:nvSpPr>
        <p:spPr>
          <a:xfrm>
            <a:off x="4092590" y="405089"/>
            <a:ext cx="440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Die Klasse Spieler</a:t>
            </a:r>
          </a:p>
        </p:txBody>
      </p:sp>
    </p:spTree>
    <p:extLst>
      <p:ext uri="{BB962C8B-B14F-4D97-AF65-F5344CB8AC3E}">
        <p14:creationId xmlns:p14="http://schemas.microsoft.com/office/powerpoint/2010/main" val="312245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05156FA-CE35-15B1-6317-7C3FCAC37E96}"/>
              </a:ext>
            </a:extLst>
          </p:cNvPr>
          <p:cNvSpPr txBox="1"/>
          <p:nvPr/>
        </p:nvSpPr>
        <p:spPr>
          <a:xfrm>
            <a:off x="4287143" y="405089"/>
            <a:ext cx="440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>
                <a:solidFill>
                  <a:schemeClr val="bg1"/>
                </a:solidFill>
              </a:rPr>
              <a:t>Die Klasse Held</a:t>
            </a:r>
            <a:endParaRPr lang="de-DE" sz="2800" b="1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02A0F7-2293-7004-9629-C74AAC1A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928309"/>
            <a:ext cx="6448086" cy="32894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AF72AF1-0D39-FF40-C7B1-50529107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634" y="3210129"/>
            <a:ext cx="7678366" cy="36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4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9615A3-F518-53C0-B82A-FC06A70E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2"/>
                </a:solidFill>
                <a:highlight>
                  <a:srgbClr val="000000"/>
                </a:highlight>
              </a:rPr>
              <a:t>Layla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F8BE3-F313-A52C-B117-C2181F83E5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 b="9874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2C1DB7-BB3F-1238-7DF4-DE624CB86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2"/>
                </a:solidFill>
              </a:rPr>
              <a:t>- Rolle: Marksman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2"/>
                </a:solidFill>
              </a:rPr>
              <a:t>- Specialty: Finisher / Damage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2"/>
                </a:solidFill>
              </a:rPr>
              <a:t>- Lane: Gold Lane</a:t>
            </a:r>
          </a:p>
        </p:txBody>
      </p:sp>
    </p:spTree>
    <p:extLst>
      <p:ext uri="{BB962C8B-B14F-4D97-AF65-F5344CB8AC3E}">
        <p14:creationId xmlns:p14="http://schemas.microsoft.com/office/powerpoint/2010/main" val="143447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9615A3-F518-53C0-B82A-FC06A70E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bg2"/>
                </a:solidFill>
                <a:highlight>
                  <a:srgbClr val="000000"/>
                </a:highlight>
              </a:rPr>
              <a:t>Alucard</a:t>
            </a:r>
            <a:endParaRPr lang="en-US" sz="54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F8BE3-F313-A52C-B117-C2181F83E5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4" b="3984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2C1DB7-BB3F-1238-7DF4-DE624CB86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2"/>
                </a:solidFill>
              </a:rPr>
              <a:t>- Rolle: Fighter / Assassin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2"/>
                </a:solidFill>
              </a:rPr>
              <a:t>- Specialty: Chase / Damage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2"/>
                </a:solidFill>
              </a:rPr>
              <a:t>- Lane: Jungle/Rotate</a:t>
            </a:r>
          </a:p>
        </p:txBody>
      </p:sp>
    </p:spTree>
    <p:extLst>
      <p:ext uri="{BB962C8B-B14F-4D97-AF65-F5344CB8AC3E}">
        <p14:creationId xmlns:p14="http://schemas.microsoft.com/office/powerpoint/2010/main" val="242257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45BA55B-D270-35E9-08FE-D50FE7FC5A17}"/>
              </a:ext>
            </a:extLst>
          </p:cNvPr>
          <p:cNvSpPr txBox="1"/>
          <p:nvPr/>
        </p:nvSpPr>
        <p:spPr>
          <a:xfrm>
            <a:off x="3943848" y="421419"/>
            <a:ext cx="5613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Die Kampf-Funktion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09DB79-00ED-47DB-C456-4E62D0075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97" y="1337522"/>
            <a:ext cx="11362405" cy="25681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EE5D97-B014-2A6D-6E1A-939815F5F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193" y="4628615"/>
            <a:ext cx="6035563" cy="7011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BE628BC-BA3B-B394-8B9D-E63B9939A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193" y="4103306"/>
            <a:ext cx="2065199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2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E2B4B42-5BD4-1FF7-1B8B-CD44F593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31" y="1191400"/>
            <a:ext cx="10702138" cy="499539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C7A34AF-EFB8-E6EA-8E95-579E6957A4BA}"/>
              </a:ext>
            </a:extLst>
          </p:cNvPr>
          <p:cNvSpPr txBox="1"/>
          <p:nvPr/>
        </p:nvSpPr>
        <p:spPr>
          <a:xfrm>
            <a:off x="3678071" y="311285"/>
            <a:ext cx="68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Die Hauptfunktion </a:t>
            </a:r>
          </a:p>
        </p:txBody>
      </p:sp>
    </p:spTree>
    <p:extLst>
      <p:ext uri="{BB962C8B-B14F-4D97-AF65-F5344CB8AC3E}">
        <p14:creationId xmlns:p14="http://schemas.microsoft.com/office/powerpoint/2010/main" val="94280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64194C6-67C1-8B9C-9A05-3E3FFC5F7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55" y="0"/>
            <a:ext cx="2856717" cy="432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EAD47EE-8E64-D008-F3C4-10DF16352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95" y="0"/>
            <a:ext cx="3456829" cy="27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0231016-0905-04.0807202">
            <a:hlinkClick r:id="" action="ppaction://media"/>
            <a:extLst>
              <a:ext uri="{FF2B5EF4-FFF2-40B4-BE49-F238E27FC236}">
                <a16:creationId xmlns:a16="http://schemas.microsoft.com/office/drawing/2014/main" id="{CC2D7591-9A3B-A569-FD3E-2ECC4E3F5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8355" y="2577322"/>
            <a:ext cx="9263269" cy="198782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991A37D-37A9-220E-75FD-E415F292A6A0}"/>
              </a:ext>
            </a:extLst>
          </p:cNvPr>
          <p:cNvSpPr txBox="1"/>
          <p:nvPr/>
        </p:nvSpPr>
        <p:spPr>
          <a:xfrm>
            <a:off x="4023360" y="914399"/>
            <a:ext cx="5088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Beispielkampf</a:t>
            </a:r>
          </a:p>
        </p:txBody>
      </p:sp>
    </p:spTree>
    <p:extLst>
      <p:ext uri="{BB962C8B-B14F-4D97-AF65-F5344CB8AC3E}">
        <p14:creationId xmlns:p14="http://schemas.microsoft.com/office/powerpoint/2010/main" val="161091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Breitbild</PresentationFormat>
  <Paragraphs>23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Consolas</vt:lpstr>
      <vt:lpstr>Franklin Gothic Heavy</vt:lpstr>
      <vt:lpstr>StreetscapeVTI</vt:lpstr>
      <vt:lpstr>PowerPoint-Präsentation</vt:lpstr>
      <vt:lpstr>PowerPoint-Präsentation</vt:lpstr>
      <vt:lpstr>PowerPoint-Präsentation</vt:lpstr>
      <vt:lpstr>PowerPoint-Präsentation</vt:lpstr>
      <vt:lpstr>Layla</vt:lpstr>
      <vt:lpstr>Alucard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Sarah Krieger</dc:creator>
  <cp:lastModifiedBy>Sarah Krieger</cp:lastModifiedBy>
  <cp:revision>10</cp:revision>
  <dcterms:created xsi:type="dcterms:W3CDTF">2023-10-16T07:01:19Z</dcterms:created>
  <dcterms:modified xsi:type="dcterms:W3CDTF">2023-10-16T11:41:15Z</dcterms:modified>
</cp:coreProperties>
</file>